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240"/>
    <a:srgbClr val="49651E"/>
    <a:srgbClr val="708442"/>
    <a:srgbClr val="3D6158"/>
    <a:srgbClr val="6F9434"/>
    <a:srgbClr val="233E5B"/>
    <a:srgbClr val="4B4C4C"/>
    <a:srgbClr val="E9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4"/>
    <p:restoredTop sz="94653"/>
  </p:normalViewPr>
  <p:slideViewPr>
    <p:cSldViewPr snapToGrid="0">
      <p:cViewPr>
        <p:scale>
          <a:sx n="140" d="100"/>
          <a:sy n="140" d="100"/>
        </p:scale>
        <p:origin x="-48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5:48:56.0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143 1159 24575,'27'-28'0,"-7"9"0,-3 2 0,11-3 0,-5-1 0,16-7 0,-22 15 0,1-8 0,3-2 0,-6 1 0,3-3 0,5 4 0,2-3 0,23-15 0,-18 10 0,0-2 0,-18 10 0,10-14 0,6-3 0,0-2 0,-7 10 0,-11 15 0,-5 3 0,1 2 0,1-1 0,5-7 0,16-3 0,9 0 0,9-5 0,7-5 0,-24 14 0,-2-5 0,-20 18 0,15-5 0,46-6 0,26-9 0,-30 14 0,-1 0 0,26-13 0,-36 17 0,-38 5 0,-18 4 0,-12 21 0,-48 23 0,16-18 0,-5 0 0,-8 6 0,-1-4 0,7-8 0,3-4 0,-10 7 0,27-21 0,-4-18 0,-47-36 0,34 20 0,-1-1 0,-9-6 0,3-1 0,10 5 0,10-1 0,9-21 0,61-23 0,40 15 0,-10 29 0,6 4 0,-4 7 0,0 5 0,-2 8 0,-3 4 0,20-6 0,-42 11 0,-35 3 0,-37 16 0,-20 13 0,13-5 0,-3 1 0,-1 1 0,-3-1 0,-11 4 0,4-3 0,-7 5 0,4-7 0,59-23 0,4 7 0,10 9 0,3 26 0,2 30 0,-1 15 0,-4 2 0,-3 4-196,-3-13 0,-3 4 0,-3-3 196,-4-14 0,-4-4 0,-3-3 0,-13 17 0,-5-8 0,1-18 0,0-5 0,-14 21 0,13-36 0,23-28 0,5-60 0,7 5 0,4-7 0,5-9 0,3-7 0,3 0 0,2 6 0,3 0 0,0 1 0,3-2 0,1 0 0,0 7 294,5 6 0,-2 7-294,10-13 0,-24 37 0,-9 10 0,-6 17 0,1 44 0,-4 17 0,-2 8 0,-2-12 0,-3 3 0,1 25 0,-1-1 0,-2-33 0,1-5 0,0 29 0,5-10 0,0-34 0,0-12 0,0-20 0,38-50 0,-5 2 0,1-5 0,8-12 0,0 4 0,11-7 0,-1 0 0,8-16 0,-1 3 0,-16 28 0,-5 9 0,-4 6 0,-23 20 0,-8 3 0,-3-7 0,3 2 0,1-4 0,3-2 0,4 5 0,-6-1 0,2 2 0,-3-1 0,0-1 0,6-21 0,-3 20 0,-2-11 0,6 16 0,-2 1 0,8-8 0,1-14 0,3 1 0,-6-4 0,0 20 0,-11 11 0,8 54 0,1 28 0,-7-20 0,-1 3 0,1-2 0,-1-2 0,-5 31 0,0-22 0,0-27 0,0-9 0,0-13 0,0 19 0,0 10 0,0 14 0,-4 13 0,3-13 0,-4 6 0,5-1 0,0 15 0,0-22 0,0 1 0,0 43 0,1-43 0,-2-3 0,-3 17 0,-1-2 0,-4-21 0,3 2 0,-1-6 0,-4 16 0,0 6 0,-12 18 0,9-28 0,-4 0 0,7-26 0,3-6 0,1-1 0,-3-3 0,-2 8 0,-8 2 0,3 3 0,1 1 0,0-1 0,3 13 0,1-16 0,-4 10 0,11-23 0,-5-4 0,6-3 0,-12-4 0,-10 3 0,-6 4 0,-1-2 0,-22 7 0,15-7 0,-6-1 0,-1 7 0,6-5 0,-25 16 0,18-13 0,-2 0 0,2 2 0,-2 1 0,-12 1 0,0-1 0,-22 10 0,21-9 0,42-7 0,11-3 0,5 9 0,-9 50 0,3-3 0,1 9 0,5-16 0,2-45 0,2 4 0,-9-39 0,-8-19 0,-3-12 0,-10-18 0,-2-7 0,6 14 0,-1-3 0,2-2 0,1-7 0,0-3 0,4 5 0,-2-6 0,5 4 0,5-3 0,3 7 0,0-12 0,0 19 0,5 10 0,0 17 0,9 6 0,-3 9 0,6 6 0,-3 4 0,3-9 0,1-6 0,-3-10 0,-1-6 0,-1 21 0,2 11 0,8 33 0,4 18 0,0 14 0,2 9 0,2 8 0,1 7 0,1 5 0,2 8 0,-3-6 0,0 2 0,-2-4 0,6 17 0,-2-9 0,-8-8 0,0-10 0,-7-13 0,-8-24 0,-2-15 0,-2-8 0,0-8 0,-37-43 0,2-14 0,0-14 0,8-3 0,2-9 0,3-2 0,0-2 0,3-3 0,6-1-211,10-8 0,7-2 0,5 7 211,10-9 0,8 8 0,3 13 0,4 7 0,-2 19 0,3 8 0,24-14 0,-6 21 0,-18 24 0,-16 10 0,-12 8 633,3 7-633,9 32 0,-5-2 0,4 28 0,-20-7 0,-4 2 0,2-10 0,-4-16 0,13-22 0,-4-16 0,26-22 0,32-17 0,13-6 0,-3-1 0,3 0 0,-7 7 0,3 0 0,-6 3 0,-4 0 0,-8 7 0,-1 5 0,-38 21 0,-27 40 0,-24 28 0,9-18 0,-4 2 0,-6 5 0,-2 0 0,-2-5 0,1-3 0,9-7 0,2-1 0,-34 31 0,39-28 0,-3 1 0,25-29 0,1 1 0,78-49 0,14-9 0,-5-3 0,5-3 0,-13 8 0,-5 2 0,-15 6 0,-6 3 0,9-2 0,-56 46 0,-21 32 0,-15 29 0,7-22 0,-3 2 0,-1-6 0,-1-2 0,1 0 0,0-4 0,-26 11 0,16-17 0,10-18 0,10-2 0,14-15 0,43-29 0,23-13 0,-7 9 0,3 0 0,-5 3 0,-1 3 0,34-12 0,-40 15 0,-19 17 0,-17 11 0,-12 45 0,-11-1 0,-18 36 0,7-43 0,-3-3 0,-20 20 0,1-7 0,29-32 0,17-16 0,85-20 0,-2 0 0,11-5 0,-14 1 0,4-3 0,-1 1 0,-2 0 0,-1 0 0,-6 1 0,1-5 0,-14 2 0,-11 2 0,-48 34 0,-18 15 0,-21 16 0,-14 8 0,-7-6 0,16-14 0,15-10 0,19-17 0,-2 3 0,-3-6 0,-5 6 0,5-6 0,6 2 0,7-10 0,-1-7 0,-11-34 0,2-11 0,-4-25 0,11 13 0,5 2 0,5-7 0,0-9 0,0-10 0,0 3 0,0-3 0,1 16 0,-1-3 0,-1 5 0,-1-3 0,0 10 0,1-11 0,-7 54 0,3 8 0,-2 13 0,2-11 0,2 7 0,3-1 0,0 0 0,-3-3 0,2 3 0,-2-12 0,3 8 0,0-4 0,0 15 0,10 75 0,-5-19 0,-1 5 0,2 19 0,-1 3 0,-1 3 0,-2-1 0,-1-13 0,-2-1 0,-1-3 0,-1-1 0,-1 0 0,-1-4 0,-2 26 0,-2-11 0,9-30 0,0 6 0,0-10 0,0-1 0,0-19 0,-3-6 0,-1-10 0,-26-6 0,-28-38 0,9 0 0,-2-9 0,-6-20 0,4-9-150,21 16 0,3-4 0,4 0 150,-4-30 0,9 0 0,13 2 0,7 3 0,2 17 0,3 2 0,0 4 0,2 2 0,2 9 0,-1 3 0,4-25 0,2 15 450,-10 32-450,3 0 0,-3 3 0,9-7 0,1-5 0,3-4 0,1-1 0,-5 15 0,-2 8 0,-6 4 0,2-15 0,-2-2 0,8-9 0,-4 16 0,5 6 0,1 9 0,6-10 0,7 2 0,-7-2 0,-5 8 0,-13 9 0,-29 12 0,-28 17 0,3 11 0,-4 10 0,-12 15 0,-2 7 0,20-18 0,0 1 0,1 1 0,0 1 0,2 0 0,1-4 0,-8 1 0,3-6 0,-13 17 0,27-38 0,29-7 0,4-12 0,3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5:48:40.20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521 1 24575,'-3'7'0,"-9"16"0,-16 6 0,-14 40 0,1-23 0,0 7 0,-4 1 0,-28 3 0,22-12 0,0-3 0,-22 0 0,33-24 0,20-16 0,27-34 0,-5 18 0,6-13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5:48:41.13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0 502 24575,'0'-11'0,"0"-39"0,5 1 0,0-23 0,5 16 0,-1 6 0,3 6 0,-3-1 0,6 13 0,-4 9 0,5-4 0,-2 11 0,1-6 0,-4 17 0,4 14 0,-6 23 0,-6 38 0,-17-2 0,-10 4 0,-3-27 0,11-32 0,9-3 0,7-13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5:49:03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709 1041 24575,'14'-57'0,"1"7"0,12-22 0,-3 21 0,12-12 0,-2-2 0,18-10 0,-10 4 0,9 14 0,-24 24 0,-5 12 0,-9 17 0,-1 1 0,16 0 0,9 2 0,0-6 0,-3 6 0,-18-2 0,18 3 0,27 0 0,22-5 0,0 0 0,-30-8 0,-29-13 0,-12-1 0,-3-6 0,0 12 0,-3 7 0,-5 3 0,6-6 0,-2-8 0,10-9 0,-5 4 0,1 3 0,-8 2 0,-3 4 0,0 3 0,0 1 0,0 9 0,0-9 0,0 8 0,-18 44 0,-7 26 0,5-11 0,-2 4 0,4 0 0,1 0 0,-19 39 0,14-9 0,2-21 0,11-14 0,1-8 0,7 4 0,-3-8 0,1-3 0,2-19 0,-6 3 0,3-2 0,-4 7 0,1 0 0,2-4 0,2 3 0,3-10 0,0 2 0,0-7 0,0 9 0,0 22 0,0 6 0,0 8 0,0-4 0,-5-4 0,1-3 0,-1-7 0,1-15 0,1-2 0,-1 9 0,-4 9 0,-5 21 0,4-14 0,-4 8 0,6-21 0,-1-6 0,1-5 0,0-4 0,-7 4 0,-2 1 0,-8 5 0,8-5 0,-6 4 0,14-8 0,-7 3 0,9-8 0,-9 12 0,-2-5 0,-3 11 0,1-9 0,5-4 0,3-5 0,-2-3 0,-17 5 0,-13-6 0,-20 2 0,-13-16 0,16 2 0,8-3 0,10 1 0,-12 3 0,-19-9 0,-21 2 0,14-3 0,15 2 0,30 1 0,16 0 0,9-2 0,0 2 0,-9-11 0,-11-8 0,-29-19 0,19 11 0,-5 6 0,37 23 0,6 13 0,17 24 0,-4 8 0,6 29 0,-3-7 0,-5 7 0,-4-22 0,0-6 0,-5-18 0,0-7 0,0 6 0,-4-1 0,1 3 0,-1-4 0,-2-2 0,2-5 0,-3 5 0,-1 6 0,-2-3 0,1 10 0,-8-4 0,8-2 0,-7 1 0,8-7 0,1 0 0,-2 0 0,3 4 0,-1-6 0,4 2 0,3-7 0,19-9 0,16 12 0,23-10 0,-5 10 0,-8-6 0,-25-4 0,-1 0 0,0 11 0,12-5 0,3 6 0,-3-9 0,-2 1 0,18 7 0,1-5 0,15 7 0,-22-8 0,-12-1 0,-14-1 0,-5-3 0,7 5 0,7 0 0,71 18 0,-13-9 0,-21-4 0,-2-1 0,8 0 0,-29-8 0,-16 2 0,28 7 0,28 4 0,14 4 0,-16-6 0,-38-7 0,-23-5 0,-7 3 0,11 1 0,-3 7 0,0-6 0,3 5 0,-7-2 0,12 5 0,2 7 0,-4-7 0,-4-2 0,-7-4 0,14-3 0,18 6 0,9-2 0,1-2 0,-27-2 0,-19 0 0,-55 5 0,-14 1 0,-37 5 0,49-10 0,0 0 0,1 3 0,-2 0 0,-6-1 0,-1-1 0,-1 5 0,-1 0 0,-3-3 0,-1-2 0,5 0 0,1 0 0,7-3 0,1-1 0,-41-2 0,24 0 0,0-4 0,17-1 0,-6-1 0,11 2 0,13 4 0,20 0 0,7 0 0,4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5:49:35.0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1343 614 24575,'-32'-9'0,"-38"-27"0,25 14 0,-4-2 0,-13-12 0,-4 0 0,-6-1 0,1 4 0,16 7 0,4 4 0,-27-12 0,31 18 0,14 6 0,-10-6 0,-8 6 0,1-4 0,10 9 0,14 1 0,15 1 0,5 2 0,-13-25 0,0 6 0,-16-21 0,15 17 0,1 5 0,12 9 0,18-5 0,19-4 0,51-6 0,-25 16 0,6 3 0,19 1 0,4 5 0,-1 4 0,0 5 0,-6 2 0,-1 2 0,-5 1 0,-6 1 0,10 7 0,-10-7 0,-51-12 0,3 4 0,12 7 0,18 13 0,29 14 0,-15-6 0,2-3 0,-38-17 0,-7-11 0,-12-4 0,9 0 0,10-4 0,16 13 0,15 1 0,13 19 0,15 9 0,-12-1 0,-7-2 0,-34-20 0,-16-5 0,-9-6 0,0 10 0,-2-1 0,2 2 0,-10-4 0,-8 0 0,-5-3 0,-22-9 0,17-37 0,12-39 0,22 17 0,8-2 0,8 2 0,4 2 0,0 7 0,2 7 0,22-5 0,-29 28 0,-13 20 0,-15 6 0,0 7 0,0 28 0,-10 19 0,-7 27 0,2-36 0,-3 0 0,-14 37 0,1-10 0,12-26 0,4-12 0,1 3 0,-8 5 0,-8 23 0,10-22 0,-1 0 0,-13 21 0,-3 11 0,13-29 0,2-11 0,-2 5 0,-3 4 0,-20 21 0,-2 5 0,-1-4 0,24-30 0,11-22 0,9-15 0,-9-1 0,-9-10 0,-9-10 0,-3-19 0,-6-25 0,13 7 0,4-9 0,16 19 0,10-12 0,9-2 0,10-12 0,10 0 0,0 6 0,2 16 0,-11 14 0,2 15 0,1 4 0,15-2 0,-8 4 0,3 4 0,-22 3 0,-3 5 0,-1-5 0,4 1 0,12-3 0,-3 0 0,0 0 0,-4 1 0,-9 11 0,4 7 0,19 59 0,-11-21 0,1 7 0,2 23 0,0 7 0,-6-18 0,-1 3 0,-3-2 0,0 16 0,-4-4 0,-1-4 0,-1-7 0,-5 3 0,-6-41 0,-11 2 0,-3-7 0,-3 8 0,2-6 0,7-14 0,-1-5 0,-11-2 0,-12 0 0,-9 5 0,5-1 0,14-2 0,15 0 0,5-10 0,-7 7 0,-19-6 0,-47 9 0,-14 1 0,36-5 0,3 0 0,-19 9 0,33-14 0,29 5 0,8-9 0,-8 3 0,-17-12 0,-3-1 0,-10-3 0,13 4 0,1 4 0,8 0 0,-4-3 0,0-1 0,-10-5 0,-6 4 0,-6 1 0,1 4 0,-7-1 0,10 4 0,8 1 0,8 7 0,9-2 0,-15-2 0,-9-8 0,-11-2 0,1-6 0,14 8 0,4 0 0,21 3 0,-7 2 0,3-3 0,-4-1 0,-11-7 0,5 5 0,-2-1 0,13 5 0,3 5 0,5-8 0,-5 4 0,4-8 0,-3 5 0,3-2 0,-1-1 0,-8-14 0,2-7 0,-7-12 0,7 1 0,6 13 0,4 0 0,4 7 0,0-11 0,0-10 0,0-19 0,0-3 0,0 11 0,-3 15 0,-5 21 0,0 8 0,-7-8 0,4 7 0,-3-6 0,3 7 0,1 1 0,0 3 0,-5-8 0,-1-5 0,-4-5 0,4-7 0,-4-2 0,2-5 0,-3 4 0,8 2 0,2 10 0,3-5 0,0-8 0,-1 1 0,1 3 0,4 4 0,0 16 0,4-9 0,0 12 0,0-6 0,15 15 0,22 21 0,32 19 0,-17-5 0,3 1 0,5-3 0,-1-2 0,-7-5 0,-2-2 0,39 8 0,-38-22 0,-10 0 0,-12-6 0,-11-1 0,-7-2 0,-1 5 0,0 1 0,5 8 0,9 4 0,10 10 0,0-7 0,-1 2 0,-12-15 0,5 1 0,13 1 0,9-1 0,9 8 0,-8-8 0,-14 5 0,2-2 0,-3 7 0,5 2 0,25 22 0,-10-8 0,1 9 0,-24-20 0,-17-10 0,-10-2 0,3 7 0,-2 9 0,3 21 0,2 9 0,-1-1 0,-3-19 0,-5-19 0,-2-14 0,-5-2 0,-4 6 0,-2 5 0,-14 1 0,-4 0 0,-14-11 0,-13-7 0,0-16 0,-5-2 0,12-3 0,6-3 0,10 9 0,2-7 0,-6-2 0,-8-5 0,-4 2 0,14 4 0,7 16 0,14-1 0,-8-2 0,6 3 0,-2-6 0,12 8 0,0 0 0,-1-4 0,0 0 0,-3-1 0,4-1 0,0 5 0,1-2 0,2 3 0,-2 0 0,2-3 0,0 2 0,-2-5 0,2 5 0,-3-5 0,0 5 0,3-2 0,1 3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4A84-3C67-E2DF-A445-E6BBFA869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0FF79-8F06-FE8E-8E09-1FB85ED65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47AD-8C8A-768C-97E6-C36A6B88C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E7614-63AA-09C9-1038-ED89DE04A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A55FB-2FD4-BE69-0388-971A0E3CC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2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26D1B-30F6-34B1-0C91-1532C032B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4682BD-0EE3-498B-1568-A2E5AB387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EF3C2-3D10-F0BC-5CBA-3059CE44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3D2B0-BF0E-6C8C-DA5E-58C9E6068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45719-B858-0148-6F60-180B8968D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43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45E0BE-FA76-6C50-D8F9-7956331E4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88F28-C51A-7302-6EB8-72EBC566D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9232-8AB6-E7B0-5FCE-58702AFF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B9591-9A86-634F-8D95-A102B17D8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C41B2-F1B1-6184-D8DA-49F27072C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2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B8E8D-C1D3-9637-06C8-29ED8F99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8655A-F806-6ED3-25C8-EA4E0E9C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6AA05-C1D3-01BA-5CDA-D7796B140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648F5-5748-6C07-0F8D-04A80603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BECC6-555B-F739-FA0C-6C037A24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56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1E70-CC1A-B013-E400-28EA0942D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77FC-9722-2D09-49E3-E754253C4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6134D-AFB8-588E-29F3-45F800B11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8DA3A-FA45-664D-40A0-C23C14F9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9BECF-95DC-92D5-8A62-1F4EFA1DF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6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2AC4B-7BAE-173D-56CB-30558FE0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36653-9026-C551-2DAF-A126FB992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6AFFE-248F-7797-E1E7-393215296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2BBD3-8294-2492-71F1-6583C4596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F1274-3421-0CE4-EC56-11F22E3E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F3076-D26B-D50C-4E53-B9B3C736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72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AAAB0-2556-FC1B-E88F-2F9E60FB2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B6059-FDDF-AFE2-2AC3-02CEB5AD0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DA5FA-FFC9-B758-F8EA-47C98A7BE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02524E-2022-0D22-C60A-41EF4F8B9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FFDDD4-631A-B123-3E84-9CDDDA27AD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52D217-AADD-70BE-027B-520D183A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E5DDC2-2D95-6A9E-870E-396F1CAC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C1A678-F9A4-1F9D-5A9E-4ABC8DA0C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6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4A55D-A478-B7E3-7E40-840C2F5C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7DDB5E-C85D-B447-4D8E-1F056F05A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95E5E-921C-1638-66BE-74AA2D1A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A5AEC-8A44-A696-C1FC-106851CFF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47B3E-8773-043D-3CAA-E05EA65B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89C18-0147-619A-6C8C-2823558BE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8FA85-6040-700D-86DC-2916AD106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29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F98C-B682-8C1E-AF48-5BE5E2C0D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D976D-1CF5-8D14-DE59-88EC7BE6D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6E185-E19F-B623-338F-11FE12500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2CA4A-82E1-7B97-49BA-AE956E29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AA803-3BC6-5667-02BE-8AE66095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634B5-85D5-8CC9-16B0-31ED4DEC8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98EBB-969B-B98C-F0DE-D7746BB79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4C4E7-2DA1-C4BA-40AE-AD4B13539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F2C9E-7C71-2F2D-97F2-ED5FCBC9E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1F658-C8E9-E4D8-A729-12BFA57A6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00AAC-31AA-595B-8C27-1C0601317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D4545-50D9-3E98-F935-67527697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57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8295AE-BD54-0F93-72C9-302594DCE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5F5C0-09D2-E435-1A92-625A39B09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A52AD-CEB8-69E6-17F6-15F6B034B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D0A040-4941-0D4D-9FBA-43E2F105749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2038A-D3A1-6E91-D677-D370B2330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F240-70E7-810D-E694-4A44B473C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F660B0-53B8-2647-8BE8-A08E53A3F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9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>
            <a:extLst>
              <a:ext uri="{FF2B5EF4-FFF2-40B4-BE49-F238E27FC236}">
                <a16:creationId xmlns:a16="http://schemas.microsoft.com/office/drawing/2014/main" id="{0FD8B9CE-9452-F85A-667F-A5406E3075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 descr="A logo for a company&#10;&#10;AI-generated content may be incorrect.">
            <a:extLst>
              <a:ext uri="{FF2B5EF4-FFF2-40B4-BE49-F238E27FC236}">
                <a16:creationId xmlns:a16="http://schemas.microsoft.com/office/drawing/2014/main" id="{8240E4AB-749A-4555-78C4-A3924D193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90600"/>
            <a:ext cx="7772400" cy="4441371"/>
          </a:xfrm>
          <a:prstGeom prst="rect">
            <a:avLst/>
          </a:prstGeom>
        </p:spPr>
      </p:pic>
      <p:pic>
        <p:nvPicPr>
          <p:cNvPr id="17" name="Picture 16" descr="A logo for a company&#10;&#10;AI-generated content may be incorrect.">
            <a:extLst>
              <a:ext uri="{FF2B5EF4-FFF2-40B4-BE49-F238E27FC236}">
                <a16:creationId xmlns:a16="http://schemas.microsoft.com/office/drawing/2014/main" id="{335AC44C-6889-BA95-D045-69280A7DF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93775"/>
            <a:ext cx="7772400" cy="44413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DA027C-6A84-C6AB-8E32-FA6FF67A9D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31"/>
          <a:stretch>
            <a:fillRect/>
          </a:stretch>
        </p:blipFill>
        <p:spPr>
          <a:xfrm>
            <a:off x="4200270" y="1734312"/>
            <a:ext cx="4001033" cy="10438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53EAFF7-8AF2-C7E4-58DB-3B5AE45F13D2}"/>
              </a:ext>
            </a:extLst>
          </p:cNvPr>
          <p:cNvSpPr/>
          <p:nvPr/>
        </p:nvSpPr>
        <p:spPr>
          <a:xfrm rot="1149903">
            <a:off x="5345723" y="2557305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7549B-A5DC-4442-13F3-1F0ED65FFA1A}"/>
              </a:ext>
            </a:extLst>
          </p:cNvPr>
          <p:cNvSpPr/>
          <p:nvPr/>
        </p:nvSpPr>
        <p:spPr>
          <a:xfrm>
            <a:off x="5232679" y="2693366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BC14C3-64F6-32F3-F2E3-FF205EDD0B88}"/>
              </a:ext>
            </a:extLst>
          </p:cNvPr>
          <p:cNvSpPr/>
          <p:nvPr/>
        </p:nvSpPr>
        <p:spPr>
          <a:xfrm>
            <a:off x="5458767" y="2706541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B46A55-7DF7-5473-6E4C-6AC280167A16}"/>
              </a:ext>
            </a:extLst>
          </p:cNvPr>
          <p:cNvSpPr/>
          <p:nvPr/>
        </p:nvSpPr>
        <p:spPr>
          <a:xfrm>
            <a:off x="6526405" y="2446775"/>
            <a:ext cx="195943" cy="371086"/>
          </a:xfrm>
          <a:prstGeom prst="rect">
            <a:avLst/>
          </a:prstGeom>
          <a:solidFill>
            <a:srgbClr val="E9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DCA303-FC73-0514-36AB-A8A5C4C8C031}"/>
              </a:ext>
            </a:extLst>
          </p:cNvPr>
          <p:cNvSpPr/>
          <p:nvPr/>
        </p:nvSpPr>
        <p:spPr>
          <a:xfrm rot="20789542">
            <a:off x="5936064" y="2600626"/>
            <a:ext cx="482321" cy="226361"/>
          </a:xfrm>
          <a:prstGeom prst="rect">
            <a:avLst/>
          </a:prstGeom>
          <a:solidFill>
            <a:srgbClr val="4B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18E1E3-0A4F-0FCE-DF38-F2504608D424}"/>
              </a:ext>
            </a:extLst>
          </p:cNvPr>
          <p:cNvSpPr/>
          <p:nvPr/>
        </p:nvSpPr>
        <p:spPr>
          <a:xfrm>
            <a:off x="4366009" y="3654754"/>
            <a:ext cx="2703006" cy="736376"/>
          </a:xfrm>
          <a:prstGeom prst="rect">
            <a:avLst/>
          </a:prstGeom>
          <a:solidFill>
            <a:srgbClr val="E9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233E5B"/>
                </a:solidFill>
                <a:latin typeface="Century Gothic" panose="020B0502020202020204" pitchFamily="34" charset="0"/>
              </a:rPr>
              <a:t>FoCo</a:t>
            </a:r>
            <a:r>
              <a:rPr lang="en-US" sz="4000" b="1" dirty="0">
                <a:latin typeface="Century Gothic" panose="020B0502020202020204" pitchFamily="34" charset="0"/>
              </a:rPr>
              <a:t> </a:t>
            </a:r>
            <a:r>
              <a:rPr lang="en-US" sz="4000" b="1" dirty="0">
                <a:solidFill>
                  <a:srgbClr val="6F9434"/>
                </a:solidFill>
                <a:latin typeface="Century Gothic" panose="020B0502020202020204" pitchFamily="34" charset="0"/>
              </a:rPr>
              <a:t>E</a:t>
            </a:r>
            <a:r>
              <a:rPr lang="en-US" sz="4000" b="1" dirty="0">
                <a:solidFill>
                  <a:srgbClr val="4B4C4C"/>
                </a:solidFill>
                <a:latin typeface="Century Gothic" panose="020B0502020202020204" pitchFamily="34" charset="0"/>
              </a:rPr>
              <a:t>Co</a:t>
            </a:r>
          </a:p>
          <a:p>
            <a:pPr algn="ctr"/>
            <a:r>
              <a:rPr lang="en-US" sz="1050" dirty="0">
                <a:solidFill>
                  <a:srgbClr val="6F9434"/>
                </a:solidFill>
                <a:latin typeface="Century Gothic" panose="020B0502020202020204" pitchFamily="34" charset="0"/>
              </a:rPr>
              <a:t>Fort Collins Environmental Collective</a:t>
            </a:r>
          </a:p>
        </p:txBody>
      </p:sp>
    </p:spTree>
    <p:extLst>
      <p:ext uri="{BB962C8B-B14F-4D97-AF65-F5344CB8AC3E}">
        <p14:creationId xmlns:p14="http://schemas.microsoft.com/office/powerpoint/2010/main" val="1514199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D964C4-060B-6F56-1658-869D95999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ouse and trees and flowers&#10;&#10;AI-generated content may be incorrect.">
            <a:extLst>
              <a:ext uri="{FF2B5EF4-FFF2-40B4-BE49-F238E27FC236}">
                <a16:creationId xmlns:a16="http://schemas.microsoft.com/office/drawing/2014/main" id="{F14477C9-6C30-FA19-AE60-1F6746594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74"/>
          <a:stretch>
            <a:fillRect/>
          </a:stretch>
        </p:blipFill>
        <p:spPr>
          <a:xfrm>
            <a:off x="3021781" y="560438"/>
            <a:ext cx="6502400" cy="51906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33B9C5-1885-B3E2-4DDC-46B6BABA44B8}"/>
              </a:ext>
            </a:extLst>
          </p:cNvPr>
          <p:cNvSpPr txBox="1"/>
          <p:nvPr/>
        </p:nvSpPr>
        <p:spPr>
          <a:xfrm>
            <a:off x="2987918" y="3738013"/>
            <a:ext cx="6244017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0" b="1" dirty="0">
                <a:solidFill>
                  <a:srgbClr val="233E5B"/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FoCo</a:t>
            </a:r>
            <a:r>
              <a:rPr lang="en-US" sz="11000" b="1" dirty="0">
                <a:latin typeface="Berlin Sans FB Demi" panose="020E0802020502020306" pitchFamily="34" charset="77"/>
                <a:cs typeface="Futura" panose="020B0602020204020303" pitchFamily="34" charset="-79"/>
              </a:rPr>
              <a:t> </a:t>
            </a:r>
            <a:r>
              <a:rPr lang="en-US" sz="11000" b="1" dirty="0">
                <a:solidFill>
                  <a:srgbClr val="6F9434"/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E</a:t>
            </a:r>
            <a:r>
              <a:rPr lang="en-US" sz="1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erlin Sans FB Demi" panose="020E0802020502020306" pitchFamily="34" charset="77"/>
                <a:cs typeface="Futura" panose="020B0602020204020303" pitchFamily="34" charset="-79"/>
              </a:rPr>
              <a:t>Co</a:t>
            </a:r>
          </a:p>
          <a:p>
            <a:pPr algn="ctr"/>
            <a:r>
              <a:rPr lang="en-US" sz="3600" dirty="0">
                <a:solidFill>
                  <a:srgbClr val="6F9434"/>
                </a:solidFill>
                <a:latin typeface="Berlin Sans FB" panose="020E0802020502020306" pitchFamily="34" charset="77"/>
                <a:cs typeface="Futura" panose="020B0602020204020303" pitchFamily="34" charset="-79"/>
              </a:rPr>
              <a:t>Fort Collins Ecological Collective</a:t>
            </a:r>
          </a:p>
        </p:txBody>
      </p:sp>
    </p:spTree>
    <p:extLst>
      <p:ext uri="{BB962C8B-B14F-4D97-AF65-F5344CB8AC3E}">
        <p14:creationId xmlns:p14="http://schemas.microsoft.com/office/powerpoint/2010/main" val="1580933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BB397-290B-CB05-174A-2B3C46137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ouse and trees and flowers&#10;&#10;AI-generated content may be incorrect.">
            <a:extLst>
              <a:ext uri="{FF2B5EF4-FFF2-40B4-BE49-F238E27FC236}">
                <a16:creationId xmlns:a16="http://schemas.microsoft.com/office/drawing/2014/main" id="{B379DC0D-128A-50C8-B20B-673A64A636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74"/>
          <a:stretch>
            <a:fillRect/>
          </a:stretch>
        </p:blipFill>
        <p:spPr>
          <a:xfrm>
            <a:off x="2555568" y="474389"/>
            <a:ext cx="7080864" cy="5652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ABF980-D5FA-FBA8-D589-E73277952FB9}"/>
              </a:ext>
            </a:extLst>
          </p:cNvPr>
          <p:cNvSpPr txBox="1"/>
          <p:nvPr/>
        </p:nvSpPr>
        <p:spPr>
          <a:xfrm>
            <a:off x="2674101" y="3973988"/>
            <a:ext cx="6843797" cy="2708434"/>
          </a:xfrm>
          <a:prstGeom prst="rect">
            <a:avLst/>
          </a:prstGeom>
          <a:noFill/>
        </p:spPr>
        <p:txBody>
          <a:bodyPr wrap="none" tIns="91440" bIns="91440" rtlCol="0">
            <a:spAutoFit/>
          </a:bodyPr>
          <a:lstStyle/>
          <a:p>
            <a:pPr algn="ctr"/>
            <a:r>
              <a:rPr lang="en-US" sz="132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</a:t>
            </a:r>
            <a:r>
              <a:rPr lang="en-US" sz="96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  <a:r>
              <a:rPr lang="en-US" sz="132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C</a:t>
            </a:r>
            <a:r>
              <a:rPr lang="en-US" sz="9600" dirty="0">
                <a:solidFill>
                  <a:srgbClr val="3D6158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  <a:r>
              <a:rPr lang="en-US" sz="13200" dirty="0">
                <a:latin typeface="Phosphate Inline" panose="02000506050000020004" pitchFamily="2" charset="77"/>
                <a:cs typeface="Phosphate Inline" panose="02000506050000020004" pitchFamily="2" charset="77"/>
              </a:rPr>
              <a:t> </a:t>
            </a:r>
            <a:r>
              <a:rPr lang="en-US" sz="13200" dirty="0">
                <a:solidFill>
                  <a:srgbClr val="6D8240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EC</a:t>
            </a:r>
            <a:r>
              <a:rPr lang="en-US" sz="9600" dirty="0">
                <a:solidFill>
                  <a:srgbClr val="6D8240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o</a:t>
            </a:r>
          </a:p>
          <a:p>
            <a:pPr algn="ctr"/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F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ort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C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ollins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E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cological</a:t>
            </a:r>
            <a:r>
              <a:rPr lang="en-US" sz="32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C</a:t>
            </a:r>
            <a:r>
              <a:rPr lang="en-US" sz="2800" dirty="0">
                <a:solidFill>
                  <a:srgbClr val="6D824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ollective</a:t>
            </a:r>
            <a:endParaRPr lang="en-US" sz="3200" dirty="0">
              <a:solidFill>
                <a:srgbClr val="6D8240"/>
              </a:solidFill>
              <a:latin typeface="Phosphate Solid" panose="02000506050000020004" pitchFamily="2" charset="77"/>
              <a:cs typeface="Phosphate Solid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168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0EF77-FF94-9C30-352A-3F0662446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with a house and flowers&#10;&#10;AI-generated content may be incorrect.">
            <a:extLst>
              <a:ext uri="{FF2B5EF4-FFF2-40B4-BE49-F238E27FC236}">
                <a16:creationId xmlns:a16="http://schemas.microsoft.com/office/drawing/2014/main" id="{F0F0671B-5E96-D22B-4B30-D6FA17A3A7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50" r="13342"/>
          <a:stretch>
            <a:fillRect/>
          </a:stretch>
        </p:blipFill>
        <p:spPr>
          <a:xfrm>
            <a:off x="1286603" y="641626"/>
            <a:ext cx="5596759" cy="44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305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F9400-0779-B71D-BF1A-98F55EFBD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for a company&#10;&#10;AI-generated content may be incorrect.">
            <a:extLst>
              <a:ext uri="{FF2B5EF4-FFF2-40B4-BE49-F238E27FC236}">
                <a16:creationId xmlns:a16="http://schemas.microsoft.com/office/drawing/2014/main" id="{5F69E375-D66F-6EB3-CC8F-6D9D65B67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22" y="562113"/>
            <a:ext cx="7772400" cy="44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03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21E0E-39C0-1274-3590-6F3F37764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with a building and trees&#10;&#10;AI-generated content may be incorrect.">
            <a:extLst>
              <a:ext uri="{FF2B5EF4-FFF2-40B4-BE49-F238E27FC236}">
                <a16:creationId xmlns:a16="http://schemas.microsoft.com/office/drawing/2014/main" id="{C6C21B56-EFF3-92FE-A851-F4349AC65C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8224" b="2451"/>
          <a:stretch>
            <a:fillRect/>
          </a:stretch>
        </p:blipFill>
        <p:spPr>
          <a:xfrm>
            <a:off x="148535" y="2945295"/>
            <a:ext cx="7036336" cy="1647981"/>
          </a:xfrm>
          <a:prstGeom prst="rect">
            <a:avLst/>
          </a:prstGeom>
        </p:spPr>
      </p:pic>
      <p:pic>
        <p:nvPicPr>
          <p:cNvPr id="6" name="Picture 5" descr="A logo with a building and trees&#10;&#10;AI-generated content may be incorrect.">
            <a:extLst>
              <a:ext uri="{FF2B5EF4-FFF2-40B4-BE49-F238E27FC236}">
                <a16:creationId xmlns:a16="http://schemas.microsoft.com/office/drawing/2014/main" id="{371E1B0D-34DF-037D-F7E0-7B25D53005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179" b="33891"/>
          <a:stretch>
            <a:fillRect/>
          </a:stretch>
        </p:blipFill>
        <p:spPr>
          <a:xfrm>
            <a:off x="6539948" y="2405270"/>
            <a:ext cx="4598504" cy="22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01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511523-A30F-D895-2AA6-CB627105DB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5465"/>
          <a:stretch>
            <a:fillRect/>
          </a:stretch>
        </p:blipFill>
        <p:spPr>
          <a:xfrm>
            <a:off x="1355035" y="351031"/>
            <a:ext cx="1129748" cy="1742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00793A-168A-6255-E28B-A8887549C6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35" r="63726"/>
          <a:stretch>
            <a:fillRect/>
          </a:stretch>
        </p:blipFill>
        <p:spPr>
          <a:xfrm>
            <a:off x="3250096" y="887744"/>
            <a:ext cx="1689652" cy="17429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B186CE-2AEA-4B8A-07A1-79775AE5F6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45" r="44117"/>
          <a:stretch>
            <a:fillRect/>
          </a:stretch>
        </p:blipFill>
        <p:spPr>
          <a:xfrm>
            <a:off x="3428999" y="3836957"/>
            <a:ext cx="1510749" cy="17429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36F128-BD36-D097-5B68-B34E847398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200" r="26897"/>
          <a:stretch>
            <a:fillRect/>
          </a:stretch>
        </p:blipFill>
        <p:spPr>
          <a:xfrm>
            <a:off x="7398026" y="2855994"/>
            <a:ext cx="1391478" cy="17429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AFDAB7-8579-A29E-85D1-551031C5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293"/>
          <a:stretch>
            <a:fillRect/>
          </a:stretch>
        </p:blipFill>
        <p:spPr>
          <a:xfrm>
            <a:off x="8093765" y="4472833"/>
            <a:ext cx="2153479" cy="174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97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224602-C902-4B0E-E94B-450B4F9CBB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7098" r="75423"/>
          <a:stretch>
            <a:fillRect/>
          </a:stretch>
        </p:blipFill>
        <p:spPr>
          <a:xfrm>
            <a:off x="9209690" y="3310027"/>
            <a:ext cx="1910255" cy="24108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14AFB3-4767-6459-69D0-7B17847380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78"/>
          <a:stretch>
            <a:fillRect/>
          </a:stretch>
        </p:blipFill>
        <p:spPr>
          <a:xfrm>
            <a:off x="2679192" y="971699"/>
            <a:ext cx="6530498" cy="525261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6385871-3933-C7F5-C2B7-A05A583C78E3}"/>
                  </a:ext>
                </a:extLst>
              </p14:cNvPr>
              <p14:cNvContentPartPr/>
              <p14:nvPr/>
            </p14:nvContentPartPr>
            <p14:xfrm>
              <a:off x="2517120" y="3194136"/>
              <a:ext cx="597600" cy="117072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6385871-3933-C7F5-C2B7-A05A583C78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4120" y="3131496"/>
                <a:ext cx="723240" cy="129636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B549B461-6098-4173-374B-F1BB4D88B870}"/>
              </a:ext>
            </a:extLst>
          </p:cNvPr>
          <p:cNvGrpSpPr/>
          <p:nvPr/>
        </p:nvGrpSpPr>
        <p:grpSpPr>
          <a:xfrm>
            <a:off x="2674080" y="3508416"/>
            <a:ext cx="669240" cy="977040"/>
            <a:chOff x="2674080" y="3508416"/>
            <a:chExt cx="669240" cy="977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27B0AAD0-3B74-23AA-21FA-A58AD6C6CBDA}"/>
                    </a:ext>
                  </a:extLst>
                </p14:cNvPr>
                <p14:cNvContentPartPr/>
                <p14:nvPr/>
              </p14:nvContentPartPr>
              <p14:xfrm>
                <a:off x="2814120" y="3771576"/>
                <a:ext cx="187560" cy="17568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27B0AAD0-3B74-23AA-21FA-A58AD6C6CBDA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05480" y="3762936"/>
                  <a:ext cx="205200" cy="19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8DA3F8AF-25CF-2F4B-D2FA-23C314F36D4C}"/>
                    </a:ext>
                  </a:extLst>
                </p14:cNvPr>
                <p14:cNvContentPartPr/>
                <p14:nvPr/>
              </p14:nvContentPartPr>
              <p14:xfrm>
                <a:off x="2826000" y="3673656"/>
                <a:ext cx="57600" cy="18108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8DA3F8AF-25CF-2F4B-D2FA-23C314F36D4C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817000" y="3664656"/>
                  <a:ext cx="7524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C689D0AA-A836-3CB3-E23F-16E9881644A8}"/>
                    </a:ext>
                  </a:extLst>
                </p14:cNvPr>
                <p14:cNvContentPartPr/>
                <p14:nvPr/>
              </p14:nvContentPartPr>
              <p14:xfrm>
                <a:off x="2674080" y="3508416"/>
                <a:ext cx="669240" cy="97704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C689D0AA-A836-3CB3-E23F-16E9881644A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611440" y="3445776"/>
                  <a:ext cx="794880" cy="1102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03F66471-9E00-719C-42AC-2BA704C2CECE}"/>
                  </a:ext>
                </a:extLst>
              </p14:cNvPr>
              <p14:cNvContentPartPr/>
              <p14:nvPr/>
            </p14:nvContentPartPr>
            <p14:xfrm>
              <a:off x="10324800" y="3287016"/>
              <a:ext cx="833760" cy="6818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03F66471-9E00-719C-42AC-2BA704C2CEC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261800" y="3224376"/>
                <a:ext cx="959400" cy="8074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A6D3543-E495-7075-E0E3-51BE64622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47" t="28081" r="85394" b="52943"/>
          <a:stretch>
            <a:fillRect/>
          </a:stretch>
        </p:blipFill>
        <p:spPr>
          <a:xfrm>
            <a:off x="10143576" y="2858040"/>
            <a:ext cx="1014984" cy="996696"/>
          </a:xfrm>
          <a:prstGeom prst="rect">
            <a:avLst/>
          </a:prstGeom>
        </p:spPr>
      </p:pic>
      <p:pic>
        <p:nvPicPr>
          <p:cNvPr id="26" name="Picture 25" descr="A flower with leaves and a flower on a black background&#10;&#10;AI-generated content may be incorrect.">
            <a:extLst>
              <a:ext uri="{FF2B5EF4-FFF2-40B4-BE49-F238E27FC236}">
                <a16:creationId xmlns:a16="http://schemas.microsoft.com/office/drawing/2014/main" id="{F6C7F44B-18E8-B394-DA14-DD81BC62361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96080" y="3771576"/>
            <a:ext cx="698500" cy="869950"/>
          </a:xfrm>
          <a:prstGeom prst="rect">
            <a:avLst/>
          </a:prstGeom>
        </p:spPr>
      </p:pic>
      <p:pic>
        <p:nvPicPr>
          <p:cNvPr id="27" name="Picture 26" descr="A flower with leaves and a flower on a black background&#10;&#10;AI-generated content may be incorrect.">
            <a:extLst>
              <a:ext uri="{FF2B5EF4-FFF2-40B4-BE49-F238E27FC236}">
                <a16:creationId xmlns:a16="http://schemas.microsoft.com/office/drawing/2014/main" id="{91B6B771-903D-B996-15BE-F92DEEE9D04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62513" y="2946901"/>
            <a:ext cx="698500" cy="86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31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18</Words>
  <Application>Microsoft Macintosh PowerPoint</Application>
  <PresentationFormat>Widescreen</PresentationFormat>
  <Paragraphs>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Aptos</vt:lpstr>
      <vt:lpstr>Aptos Display</vt:lpstr>
      <vt:lpstr>Arial</vt:lpstr>
      <vt:lpstr>Berlin Sans FB</vt:lpstr>
      <vt:lpstr>Berlin Sans FB Demi</vt:lpstr>
      <vt:lpstr>Century Gothic</vt:lpstr>
      <vt:lpstr>Phosphate Inline</vt:lpstr>
      <vt:lpstr>Phosphate Solid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Jensen</dc:creator>
  <cp:lastModifiedBy>Eric Jensen</cp:lastModifiedBy>
  <cp:revision>4</cp:revision>
  <dcterms:created xsi:type="dcterms:W3CDTF">2025-09-30T21:07:30Z</dcterms:created>
  <dcterms:modified xsi:type="dcterms:W3CDTF">2025-12-05T05:52:22Z</dcterms:modified>
</cp:coreProperties>
</file>

<file path=docProps/thumbnail.jpeg>
</file>